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6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ktangel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ubrik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9" name="Underrubrik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v-SE" smtClean="0"/>
              <a:t>Klicka här för att ändra format på underrubrik i bakgrunden</a:t>
            </a:r>
            <a:endParaRPr kumimoji="0" lang="en-US"/>
          </a:p>
        </p:txBody>
      </p:sp>
      <p:sp>
        <p:nvSpPr>
          <p:cNvPr id="28" name="Platshållare för datum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17" name="Platshållare för sidfot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29" name="Platshållare för bildnumm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sv-SE"/>
          </a:p>
        </p:txBody>
      </p:sp>
      <p:sp>
        <p:nvSpPr>
          <p:cNvPr id="7" name="Rektangel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  <p:sp>
        <p:nvSpPr>
          <p:cNvPr id="8" name="Platshållare för innehåll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7" name="Rektangel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2" name="Platshållare fö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13" name="Platshållare för bildnumm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  <p:sp>
        <p:nvSpPr>
          <p:cNvPr id="14" name="Platshållare för sidfot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v-S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9" name="Platshållare för innehåll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11" name="Platshållare för innehåll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8" name="Platshållare för datum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10" name="Platshållare för bildnumm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  <p:sp>
        <p:nvSpPr>
          <p:cNvPr id="12" name="Platshållare för sidfot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1" name="Platshållare för innehåll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13" name="Platshållare för innehåll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  <p:sp>
        <p:nvSpPr>
          <p:cNvPr id="10" name="Platshållare för datum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12" name="Platshållare för bildnumm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  <p:sp>
        <p:nvSpPr>
          <p:cNvPr id="14" name="Platshållare för sidfot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sv-SE"/>
          </a:p>
        </p:txBody>
      </p:sp>
      <p:sp>
        <p:nvSpPr>
          <p:cNvPr id="16" name="Platshållare för text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15" name="Platshållare för text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9" name="Platshållare för innehåll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sv-SE" smtClean="0"/>
              <a:t>Klicka här för att ändra format på bakgrundstexten</a:t>
            </a:r>
          </a:p>
          <a:p>
            <a:pPr lvl="1" eaLnBrk="1" latinLnBrk="0" hangingPunct="1"/>
            <a:r>
              <a:rPr lang="sv-SE" smtClean="0"/>
              <a:t>Nivå två</a:t>
            </a:r>
          </a:p>
          <a:p>
            <a:pPr lvl="2" eaLnBrk="1" latinLnBrk="0" hangingPunct="1"/>
            <a:r>
              <a:rPr lang="sv-SE" smtClean="0"/>
              <a:t>Nivå tre</a:t>
            </a:r>
          </a:p>
          <a:p>
            <a:pPr lvl="3" eaLnBrk="1" latinLnBrk="0" hangingPunct="1"/>
            <a:r>
              <a:rPr lang="sv-SE" smtClean="0"/>
              <a:t>Nivå fyra</a:t>
            </a:r>
          </a:p>
          <a:p>
            <a:pPr lvl="4" eaLnBrk="1" latinLnBrk="0" hangingPunct="1"/>
            <a:r>
              <a:rPr lang="sv-SE" smtClean="0"/>
              <a:t>Nivå fem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</p:txBody>
      </p:sp>
      <p:sp>
        <p:nvSpPr>
          <p:cNvPr id="8" name="Rektangel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ktangel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1" name="Rektangel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latshållare för datum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13" name="Platshållare för bildnumm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  <p:sp>
        <p:nvSpPr>
          <p:cNvPr id="14" name="Platshållare för sidfot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v-SE" smtClean="0"/>
              <a:t>Klicka på ikonen för att lägga till en bild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FFFF00">
                <a:alpha val="24000"/>
              </a:srgbClr>
            </a:gs>
            <a:gs pos="33000">
              <a:srgbClr val="FFFF00">
                <a:alpha val="27000"/>
              </a:srgbClr>
            </a:gs>
            <a:gs pos="70000">
              <a:srgbClr val="FF0300">
                <a:alpha val="66000"/>
              </a:srgbClr>
            </a:gs>
            <a:gs pos="100000">
              <a:srgbClr val="FF00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tshållare för rubrik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v-SE" smtClean="0"/>
              <a:t>Klicka här för att ändra format</a:t>
            </a:r>
            <a:endParaRPr kumimoji="0" lang="en-US"/>
          </a:p>
        </p:txBody>
      </p:sp>
      <p:sp>
        <p:nvSpPr>
          <p:cNvPr id="13" name="Platshållare för text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v-SE" smtClean="0"/>
              <a:t>Klicka här för att ändra format på bakgrundstexten</a:t>
            </a:r>
          </a:p>
          <a:p>
            <a:pPr lvl="1" eaLnBrk="1" latinLnBrk="0" hangingPunct="1"/>
            <a:r>
              <a:rPr kumimoji="0" lang="sv-SE" smtClean="0"/>
              <a:t>Nivå två</a:t>
            </a:r>
          </a:p>
          <a:p>
            <a:pPr lvl="2" eaLnBrk="1" latinLnBrk="0" hangingPunct="1"/>
            <a:r>
              <a:rPr kumimoji="0" lang="sv-SE" smtClean="0"/>
              <a:t>Nivå tre</a:t>
            </a:r>
          </a:p>
          <a:p>
            <a:pPr lvl="3" eaLnBrk="1" latinLnBrk="0" hangingPunct="1"/>
            <a:r>
              <a:rPr kumimoji="0" lang="sv-SE" smtClean="0"/>
              <a:t>Nivå fyra</a:t>
            </a:r>
          </a:p>
          <a:p>
            <a:pPr lvl="4" eaLnBrk="1" latinLnBrk="0" hangingPunct="1"/>
            <a:r>
              <a:rPr kumimoji="0" lang="sv-SE" smtClean="0"/>
              <a:t>Nivå fem</a:t>
            </a:r>
            <a:endParaRPr kumimoji="0" lang="en-US"/>
          </a:p>
        </p:txBody>
      </p:sp>
      <p:sp>
        <p:nvSpPr>
          <p:cNvPr id="14" name="Platshållare för datum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AB4A533-0FED-46FE-881F-164922A7DCD4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sv-SE"/>
          </a:p>
        </p:txBody>
      </p:sp>
      <p:sp>
        <p:nvSpPr>
          <p:cNvPr id="7" name="Rektangel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ktangel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ktangel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Platshållare för bildnumm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13B1543-79B5-4E47-AB1A-43D420163E7D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Mattias Fåle 40 år</a:t>
            </a:r>
            <a:endParaRPr lang="sv-SE" dirty="0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3673600" cy="4495800"/>
          </a:xfrm>
        </p:spPr>
        <p:txBody>
          <a:bodyPr/>
          <a:lstStyle/>
          <a:p>
            <a:pPr>
              <a:buClr>
                <a:srgbClr val="FF0000"/>
              </a:buClr>
            </a:pPr>
            <a:r>
              <a:rPr lang="sv-SE" dirty="0" smtClean="0"/>
              <a:t>På tisdag fyller vår vaktmästare Mattias Fåle 40 år.</a:t>
            </a:r>
          </a:p>
          <a:p>
            <a:pPr>
              <a:buClr>
                <a:srgbClr val="FF0000"/>
              </a:buClr>
            </a:pPr>
            <a:r>
              <a:rPr lang="sv-SE" dirty="0" smtClean="0"/>
              <a:t>Vi tänker samla ihop 15 kr/person för att köpa en fin present till honom.</a:t>
            </a:r>
          </a:p>
          <a:p>
            <a:pPr>
              <a:buClr>
                <a:srgbClr val="FF0000"/>
              </a:buClr>
            </a:pPr>
            <a:r>
              <a:rPr lang="sv-SE" dirty="0" smtClean="0"/>
              <a:t>Lämna pengarna till Bengt Brorsson.</a:t>
            </a:r>
          </a:p>
        </p:txBody>
      </p:sp>
      <p:pic>
        <p:nvPicPr>
          <p:cNvPr id="1026" name="Picture 2" descr="C:\Program Files\Microsoft Office\MEDIA\CAGCAT10\j021658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20148">
            <a:off x="4854998" y="1009778"/>
            <a:ext cx="3500462" cy="471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11</TotalTime>
  <Words>35</Words>
  <Application>Microsoft Office PowerPoint</Application>
  <PresentationFormat>Bildspel på skärmen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Median</vt:lpstr>
      <vt:lpstr>Mattias Fåle 40 år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Mattias Fåle 40 år</dc:title>
  <dc:creator>U Nilsson</dc:creator>
  <cp:lastModifiedBy>U Nilsson</cp:lastModifiedBy>
  <cp:revision>2</cp:revision>
  <dcterms:created xsi:type="dcterms:W3CDTF">2007-04-12T13:20:28Z</dcterms:created>
  <dcterms:modified xsi:type="dcterms:W3CDTF">2007-04-12T13:32:03Z</dcterms:modified>
</cp:coreProperties>
</file>